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86" r:id="rId18"/>
    <p:sldId id="291" r:id="rId19"/>
    <p:sldId id="287" r:id="rId20"/>
    <p:sldId id="288" r:id="rId21"/>
    <p:sldId id="285" r:id="rId22"/>
    <p:sldId id="272" r:id="rId23"/>
    <p:sldId id="273" r:id="rId24"/>
    <p:sldId id="274" r:id="rId25"/>
    <p:sldId id="275" r:id="rId26"/>
    <p:sldId id="290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4" r:id="rId35"/>
    <p:sldId id="283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64" d="100"/>
          <a:sy n="64" d="100"/>
        </p:scale>
        <p:origin x="68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9" Type="http://schemas.openxmlformats.org/officeDocument/2006/relationships/theme" Target="theme/theme1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34" Type="http://schemas.openxmlformats.org/officeDocument/2006/relationships/slide" Target="slides/slide33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slide" Target="slides/slide32.xml" /><Relationship Id="rId38" Type="http://schemas.openxmlformats.org/officeDocument/2006/relationships/viewProps" Target="viewProps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37" Type="http://schemas.openxmlformats.org/officeDocument/2006/relationships/presProps" Target="presProps.xml" /><Relationship Id="rId40" Type="http://schemas.openxmlformats.org/officeDocument/2006/relationships/tableStyles" Target="tableStyle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slide" Target="slides/slide35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slide" Target="slides/slide34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67362-41DA-4900-B0B4-5C599958C7D3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5A427-BE07-464C-ACD2-4F237AE04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258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67362-41DA-4900-B0B4-5C599958C7D3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5A427-BE07-464C-ACD2-4F237AE04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2617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67362-41DA-4900-B0B4-5C599958C7D3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5A427-BE07-464C-ACD2-4F237AE04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583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67362-41DA-4900-B0B4-5C599958C7D3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5A427-BE07-464C-ACD2-4F237AE04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577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67362-41DA-4900-B0B4-5C599958C7D3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5A427-BE07-464C-ACD2-4F237AE04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783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67362-41DA-4900-B0B4-5C599958C7D3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5A427-BE07-464C-ACD2-4F237AE04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922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67362-41DA-4900-B0B4-5C599958C7D3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5A427-BE07-464C-ACD2-4F237AE04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141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67362-41DA-4900-B0B4-5C599958C7D3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5A427-BE07-464C-ACD2-4F237AE04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962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67362-41DA-4900-B0B4-5C599958C7D3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5A427-BE07-464C-ACD2-4F237AE04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686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67362-41DA-4900-B0B4-5C599958C7D3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5A427-BE07-464C-ACD2-4F237AE04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4029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67362-41DA-4900-B0B4-5C599958C7D3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5A427-BE07-464C-ACD2-4F237AE04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254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67362-41DA-4900-B0B4-5C599958C7D3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85A427-BE07-464C-ACD2-4F237AE04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332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1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 /><Relationship Id="rId1" Type="http://schemas.openxmlformats.org/officeDocument/2006/relationships/slideLayout" Target="../slideLayouts/slideLayout1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 /><Relationship Id="rId1" Type="http://schemas.openxmlformats.org/officeDocument/2006/relationships/slideLayout" Target="../slideLayouts/slideLayout1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 /><Relationship Id="rId1" Type="http://schemas.openxmlformats.org/officeDocument/2006/relationships/slideLayout" Target="../slideLayouts/slideLayout1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 /><Relationship Id="rId1" Type="http://schemas.openxmlformats.org/officeDocument/2006/relationships/slideLayout" Target="../slideLayouts/slideLayout1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1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 /><Relationship Id="rId1" Type="http://schemas.openxmlformats.org/officeDocument/2006/relationships/slideLayout" Target="../slideLayouts/slideLayout1.xml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 /><Relationship Id="rId2" Type="http://schemas.openxmlformats.org/officeDocument/2006/relationships/image" Target="../media/image19.png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21.png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 /><Relationship Id="rId2" Type="http://schemas.openxmlformats.org/officeDocument/2006/relationships/image" Target="../media/image22.png" /><Relationship Id="rId1" Type="http://schemas.openxmlformats.org/officeDocument/2006/relationships/slideLayout" Target="../slideLayouts/slideLayout1.xml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 /><Relationship Id="rId2" Type="http://schemas.openxmlformats.org/officeDocument/2006/relationships/image" Target="../media/image24.png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27.png" /><Relationship Id="rId4" Type="http://schemas.openxmlformats.org/officeDocument/2006/relationships/image" Target="../media/image26.png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1.xml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 /><Relationship Id="rId2" Type="http://schemas.openxmlformats.org/officeDocument/2006/relationships/image" Target="../media/image28.png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30.png" 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 /><Relationship Id="rId1" Type="http://schemas.openxmlformats.org/officeDocument/2006/relationships/slideLayout" Target="../slideLayouts/slideLayout1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 /><Relationship Id="rId1" Type="http://schemas.openxmlformats.org/officeDocument/2006/relationships/slideLayout" Target="../slideLayouts/slideLayout1.xml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 /><Relationship Id="rId1" Type="http://schemas.openxmlformats.org/officeDocument/2006/relationships/slideLayout" Target="../slideLayouts/slideLayout1.xml" 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 /><Relationship Id="rId1" Type="http://schemas.openxmlformats.org/officeDocument/2006/relationships/slideLayout" Target="../slideLayouts/slideLayout1.xml" 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 /><Relationship Id="rId1" Type="http://schemas.openxmlformats.org/officeDocument/2006/relationships/slideLayout" Target="../slideLayouts/slideLayout1.xml" 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 /><Relationship Id="rId1" Type="http://schemas.openxmlformats.org/officeDocument/2006/relationships/slideLayout" Target="../slideLayouts/slideLayout1.xml" 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 /><Relationship Id="rId1" Type="http://schemas.openxmlformats.org/officeDocument/2006/relationships/slideLayout" Target="../slideLayouts/slideLayout1.xml" 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 /><Relationship Id="rId1" Type="http://schemas.openxmlformats.org/officeDocument/2006/relationships/slideLayout" Target="../slideLayouts/slideLayout1.xml" 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 /><Relationship Id="rId1" Type="http://schemas.openxmlformats.org/officeDocument/2006/relationships/slideLayout" Target="../slideLayouts/slideLayout1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1.xml" 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 /><Relationship Id="rId1" Type="http://schemas.openxmlformats.org/officeDocument/2006/relationships/slideLayout" Target="../slideLayouts/slideLayout1.xml" 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 /><Relationship Id="rId1" Type="http://schemas.openxmlformats.org/officeDocument/2006/relationships/slideLayout" Target="../slideLayouts/slideLayout1.xml" 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 /><Relationship Id="rId1" Type="http://schemas.openxmlformats.org/officeDocument/2006/relationships/slideLayout" Target="../slideLayouts/slideLayout1.xml" 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 /><Relationship Id="rId1" Type="http://schemas.openxmlformats.org/officeDocument/2006/relationships/slideLayout" Target="../slideLayouts/slideLayout1.xml" 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 /><Relationship Id="rId1" Type="http://schemas.openxmlformats.org/officeDocument/2006/relationships/slideLayout" Target="../slideLayouts/slideLayout1.xml" 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 /><Relationship Id="rId1" Type="http://schemas.openxmlformats.org/officeDocument/2006/relationships/slideLayout" Target="../slideLayouts/slideLayout1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1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1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 /><Relationship Id="rId1" Type="http://schemas.openxmlformats.org/officeDocument/2006/relationships/slideLayout" Target="../slideLayouts/slideLayout1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 /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1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 /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1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1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3041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8810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1924505-73C3-46D0-B6E3-DC06ADBF61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39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EA84F59-65D7-4C6B-876B-44209C19B8EE}"/>
              </a:ext>
            </a:extLst>
          </p:cNvPr>
          <p:cNvSpPr/>
          <p:nvPr/>
        </p:nvSpPr>
        <p:spPr>
          <a:xfrm>
            <a:off x="606287" y="5198165"/>
            <a:ext cx="1779104" cy="1480931"/>
          </a:xfrm>
          <a:prstGeom prst="rect">
            <a:avLst/>
          </a:prstGeom>
          <a:solidFill>
            <a:srgbClr val="F3F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926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7132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1131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8130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1985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5578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5D2D0C-3A51-4ED9-88FE-84DB3D709B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087" y="5390322"/>
            <a:ext cx="831574" cy="8315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689DE6-B85A-4EB0-82F2-F98FD91C42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4175" y="5390322"/>
            <a:ext cx="831574" cy="83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9531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F1F199-3159-4C25-AAF2-9658B86BED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796" y="5370444"/>
            <a:ext cx="831574" cy="83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6805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A972DCE-E6B2-4A5A-9A45-3F05BABA32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1796" y="5370444"/>
            <a:ext cx="831574" cy="8315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7AD50A-014D-45D3-93FF-575BDF0244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0435" y="5363820"/>
            <a:ext cx="831574" cy="8315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F52FC9-9811-4D49-A290-13DA5C4ECD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49502" y="5377074"/>
            <a:ext cx="831574" cy="83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3674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263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8AED02-398C-4074-BA6E-29CEA988E5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0435" y="5363820"/>
            <a:ext cx="831574" cy="8315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DF8670-26D5-41C7-89FE-FBE5D7E57A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49502" y="5377074"/>
            <a:ext cx="831574" cy="8315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E7F2B5-D5D9-4110-BB64-364D1C74FD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8421" y="5367135"/>
            <a:ext cx="831574" cy="83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3167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3864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9434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932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5052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5031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7745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9612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794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5797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3902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8169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5578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7573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7871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0785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9598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8669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3322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7525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C195FB2-278A-4AAA-8F28-324D3818A6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23" y="5330686"/>
            <a:ext cx="1089991" cy="1089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9199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5EDC072-EE68-4CF0-9685-55D05B99FA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863" y="2826855"/>
            <a:ext cx="969893" cy="969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8772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9419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1850</TotalTime>
  <Words>0</Words>
  <Application>Microsoft Office PowerPoint</Application>
  <PresentationFormat>Widescreen</PresentationFormat>
  <Paragraphs>0</Paragraphs>
  <Slides>35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Pramudika Legiantuko</dc:creator>
  <cp:lastModifiedBy>Clarissa Anna Maria</cp:lastModifiedBy>
  <cp:revision>16</cp:revision>
  <dcterms:created xsi:type="dcterms:W3CDTF">2021-08-25T07:49:22Z</dcterms:created>
  <dcterms:modified xsi:type="dcterms:W3CDTF">2021-09-08T03:01:30Z</dcterms:modified>
</cp:coreProperties>
</file>